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5" autoAdjust="0"/>
    <p:restoredTop sz="94570" autoAdjust="0"/>
  </p:normalViewPr>
  <p:slideViewPr>
    <p:cSldViewPr>
      <p:cViewPr varScale="1">
        <p:scale>
          <a:sx n="54" d="100"/>
          <a:sy n="54" d="100"/>
        </p:scale>
        <p:origin x="-576" y="-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0</Words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2018-09-17T19:42:50Z</dcterms:created>
  <dcterms:modified xsi:type="dcterms:W3CDTF">2018-09-17T20:55:58Z</dcterms:modified>
</cp:coreProperties>
</file>